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3849975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216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FCF40CBF-6825-4186-BD34-D7DB74D60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7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283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DBDDCE56-EED7-4288-87C8-DFDA8A542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8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149"/>
          </a:xfrm>
        </p:spPr>
        <p:txBody>
          <a:bodyPr>
            <a:normAutofit/>
          </a:bodyPr>
          <a:lstStyle>
            <a:lvl1pPr marL="0">
              <a:defRPr sz="3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97280" y="1484783"/>
            <a:ext cx="10058400" cy="4536503"/>
          </a:xfrm>
        </p:spPr>
        <p:txBody>
          <a:bodyPr/>
          <a:lstStyle>
            <a:lvl1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lnSpc>
                <a:spcPct val="150000"/>
              </a:lnSpc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138007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68208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4831F42-06DC-4B12-9B7C-E2C5E1A61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18677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1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17320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4800" b="1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3705959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200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424AC88C-B7A9-4B65-8FFD-1E2457E28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6562" y="6400182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4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36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583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138007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12224" y="6459785"/>
            <a:ext cx="1312025" cy="365125"/>
          </a:xfrm>
        </p:spPr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4B554FB-3827-4D8C-B072-DDD221223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4793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26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23E244F6-226F-4E24-8F74-441288A23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4793" y="6409609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7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3223315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12224" y="6459785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998DEBC-6D95-47D7-BA50-802644507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5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F300243F-64E9-475E-83FD-3914C5B9F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51" y="6391293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8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821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484785"/>
            <a:ext cx="10058400" cy="453650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DD2BD439-A79C-4A44-B2B5-529163ABC481}" type="datetimeFigureOut">
              <a:rPr lang="zh-TW" altLang="en-US" smtClean="0"/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37059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0216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C1A4D6BB-DE4B-46A6-A0A5-E434DA0511B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268760"/>
            <a:ext cx="996696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AAF694B8-187F-4F94-9D5A-09B06781B50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967" y="6418677"/>
            <a:ext cx="2430289" cy="4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7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kern="1200" spc="-50" baseline="0">
          <a:solidFill>
            <a:schemeClr val="tx1">
              <a:lumMod val="75000"/>
              <a:lumOff val="25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n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5C25E9-AF2C-4310-AA60-5E9CC2A2E2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FE82160_EVB</a:t>
            </a:r>
            <a:r>
              <a:rPr lang="zh-TW" altLang="en-US" dirty="0"/>
              <a:t>介紹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B3ADB4C-672F-B1BE-5024-250ED5B1E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ESMT –BD3</a:t>
            </a:r>
          </a:p>
          <a:p>
            <a:r>
              <a:rPr lang="zh-TW" altLang="en-US" dirty="0"/>
              <a:t>許晉維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963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圖片 32">
            <a:extLst>
              <a:ext uri="{FF2B5EF4-FFF2-40B4-BE49-F238E27FC236}">
                <a16:creationId xmlns:a16="http://schemas.microsoft.com/office/drawing/2014/main" id="{A8108DD0-C744-5108-2BB6-B4C5511A92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99" t="32111" r="30022" b="22474"/>
          <a:stretch/>
        </p:blipFill>
        <p:spPr>
          <a:xfrm>
            <a:off x="1268112" y="2379864"/>
            <a:ext cx="4942720" cy="2918183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7506FE57-9EA1-757A-4140-68E701F85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EVB</a:t>
            </a:r>
            <a:r>
              <a:rPr lang="zh-TW" altLang="en-US" dirty="0"/>
              <a:t>介紹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BCC856C-C375-225A-8732-D8EDDBC262F8}"/>
              </a:ext>
            </a:extLst>
          </p:cNvPr>
          <p:cNvSpPr txBox="1"/>
          <p:nvPr/>
        </p:nvSpPr>
        <p:spPr>
          <a:xfrm>
            <a:off x="4794092" y="2053988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橢圓 10">
            <a:extLst>
              <a:ext uri="{FF2B5EF4-FFF2-40B4-BE49-F238E27FC236}">
                <a16:creationId xmlns:a16="http://schemas.microsoft.com/office/drawing/2014/main" id="{ECD91993-9AAC-4CAB-FC57-FEAB04EE4B83}"/>
              </a:ext>
            </a:extLst>
          </p:cNvPr>
          <p:cNvSpPr/>
          <p:nvPr/>
        </p:nvSpPr>
        <p:spPr>
          <a:xfrm>
            <a:off x="3866844" y="3796537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sp>
        <p:nvSpPr>
          <p:cNvPr id="22" name="橢圓 21">
            <a:extLst>
              <a:ext uri="{FF2B5EF4-FFF2-40B4-BE49-F238E27FC236}">
                <a16:creationId xmlns:a16="http://schemas.microsoft.com/office/drawing/2014/main" id="{D3AA76AD-10E1-3366-4DBF-CA12743AFF2B}"/>
              </a:ext>
            </a:extLst>
          </p:cNvPr>
          <p:cNvSpPr/>
          <p:nvPr/>
        </p:nvSpPr>
        <p:spPr>
          <a:xfrm>
            <a:off x="5112359" y="2791520"/>
            <a:ext cx="83536" cy="8483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0D9BE4A5-54B4-3ABD-61E5-AB2D6954239C}"/>
              </a:ext>
            </a:extLst>
          </p:cNvPr>
          <p:cNvCxnSpPr>
            <a:cxnSpLocks/>
          </p:cNvCxnSpPr>
          <p:nvPr/>
        </p:nvCxnSpPr>
        <p:spPr>
          <a:xfrm flipV="1">
            <a:off x="5154127" y="2392542"/>
            <a:ext cx="0" cy="4200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9892E0AD-F8FC-36D6-9DC2-91D14467B3C1}"/>
              </a:ext>
            </a:extLst>
          </p:cNvPr>
          <p:cNvSpPr txBox="1"/>
          <p:nvPr/>
        </p:nvSpPr>
        <p:spPr>
          <a:xfrm>
            <a:off x="3688560" y="208098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AFE</a:t>
            </a:r>
            <a:r>
              <a:rPr lang="zh-TW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I2C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橢圓 36">
            <a:extLst>
              <a:ext uri="{FF2B5EF4-FFF2-40B4-BE49-F238E27FC236}">
                <a16:creationId xmlns:a16="http://schemas.microsoft.com/office/drawing/2014/main" id="{216B0AEF-EF9E-5A0C-7F58-09D8F41DC03B}"/>
              </a:ext>
            </a:extLst>
          </p:cNvPr>
          <p:cNvSpPr/>
          <p:nvPr/>
        </p:nvSpPr>
        <p:spPr>
          <a:xfrm>
            <a:off x="4126251" y="2730083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9A07929C-178A-E63B-182F-4A1F3AC7C16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4168019" y="2379864"/>
            <a:ext cx="0" cy="3502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5EF5AB83-7315-6359-B2F9-8D54BD079433}"/>
              </a:ext>
            </a:extLst>
          </p:cNvPr>
          <p:cNvSpPr txBox="1"/>
          <p:nvPr/>
        </p:nvSpPr>
        <p:spPr>
          <a:xfrm>
            <a:off x="2343962" y="2102094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MCU I/O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橢圓 39">
            <a:extLst>
              <a:ext uri="{FF2B5EF4-FFF2-40B4-BE49-F238E27FC236}">
                <a16:creationId xmlns:a16="http://schemas.microsoft.com/office/drawing/2014/main" id="{445F012A-85E7-FD71-5AA7-E9D66C1257C0}"/>
              </a:ext>
            </a:extLst>
          </p:cNvPr>
          <p:cNvSpPr/>
          <p:nvPr/>
        </p:nvSpPr>
        <p:spPr>
          <a:xfrm>
            <a:off x="2831248" y="2748086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7EE011F4-3432-76E4-F84A-4D6B4A4B07D7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2873016" y="2379864"/>
            <a:ext cx="0" cy="3682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96129B3C-CACD-6FD5-0D17-2A836972A98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3150882" y="2379862"/>
            <a:ext cx="728196" cy="14290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A0EEB8B8-24CF-D2FE-B903-FD08B0B70E02}"/>
              </a:ext>
            </a:extLst>
          </p:cNvPr>
          <p:cNvSpPr txBox="1"/>
          <p:nvPr/>
        </p:nvSpPr>
        <p:spPr>
          <a:xfrm>
            <a:off x="775343" y="323047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AIN0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橢圓 44">
            <a:extLst>
              <a:ext uri="{FF2B5EF4-FFF2-40B4-BE49-F238E27FC236}">
                <a16:creationId xmlns:a16="http://schemas.microsoft.com/office/drawing/2014/main" id="{7E8BE362-F757-7DF4-40FD-F7BAD7E383AA}"/>
              </a:ext>
            </a:extLst>
          </p:cNvPr>
          <p:cNvSpPr/>
          <p:nvPr/>
        </p:nvSpPr>
        <p:spPr>
          <a:xfrm>
            <a:off x="1624335" y="3353014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3585865D-0B55-F79C-D6DA-CF830B667CD3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1387120" y="3395432"/>
            <a:ext cx="237215" cy="13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BA11082-C49A-13AF-5A52-E8519E365138}"/>
              </a:ext>
            </a:extLst>
          </p:cNvPr>
          <p:cNvSpPr txBox="1"/>
          <p:nvPr/>
        </p:nvSpPr>
        <p:spPr>
          <a:xfrm>
            <a:off x="806304" y="3962271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AIN1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橢圓 47">
            <a:extLst>
              <a:ext uri="{FF2B5EF4-FFF2-40B4-BE49-F238E27FC236}">
                <a16:creationId xmlns:a16="http://schemas.microsoft.com/office/drawing/2014/main" id="{3D974B34-96AB-82AF-E7EB-6C0FD478F365}"/>
              </a:ext>
            </a:extLst>
          </p:cNvPr>
          <p:cNvSpPr/>
          <p:nvPr/>
        </p:nvSpPr>
        <p:spPr>
          <a:xfrm>
            <a:off x="1624335" y="4102578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49" name="直線單箭頭接點 48">
            <a:extLst>
              <a:ext uri="{FF2B5EF4-FFF2-40B4-BE49-F238E27FC236}">
                <a16:creationId xmlns:a16="http://schemas.microsoft.com/office/drawing/2014/main" id="{53CAC906-7405-E03E-6DF3-78ED4D7BE90D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1376116" y="4144996"/>
            <a:ext cx="248219" cy="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3A6D457-2146-4700-0E1C-420D79CA96B6}"/>
              </a:ext>
            </a:extLst>
          </p:cNvPr>
          <p:cNvSpPr txBox="1"/>
          <p:nvPr/>
        </p:nvSpPr>
        <p:spPr>
          <a:xfrm>
            <a:off x="3612676" y="5236125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SWD</a:t>
            </a:r>
          </a:p>
        </p:txBody>
      </p:sp>
      <p:sp>
        <p:nvSpPr>
          <p:cNvPr id="51" name="橢圓 50">
            <a:extLst>
              <a:ext uri="{FF2B5EF4-FFF2-40B4-BE49-F238E27FC236}">
                <a16:creationId xmlns:a16="http://schemas.microsoft.com/office/drawing/2014/main" id="{F2354EC4-F804-013E-0B9F-2A8E810A18B7}"/>
              </a:ext>
            </a:extLst>
          </p:cNvPr>
          <p:cNvSpPr/>
          <p:nvPr/>
        </p:nvSpPr>
        <p:spPr>
          <a:xfrm>
            <a:off x="3908612" y="4948851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52" name="直線單箭頭接點 51">
            <a:extLst>
              <a:ext uri="{FF2B5EF4-FFF2-40B4-BE49-F238E27FC236}">
                <a16:creationId xmlns:a16="http://schemas.microsoft.com/office/drawing/2014/main" id="{0E4BB898-8A85-5A06-7227-601CC63A0D0C}"/>
              </a:ext>
            </a:extLst>
          </p:cNvPr>
          <p:cNvCxnSpPr>
            <a:cxnSpLocks/>
          </p:cNvCxnSpPr>
          <p:nvPr/>
        </p:nvCxnSpPr>
        <p:spPr>
          <a:xfrm>
            <a:off x="3950380" y="5014705"/>
            <a:ext cx="2328" cy="2304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B2CB6081-2379-ADE5-181F-DBF992F41B54}"/>
              </a:ext>
            </a:extLst>
          </p:cNvPr>
          <p:cNvSpPr txBox="1"/>
          <p:nvPr/>
        </p:nvSpPr>
        <p:spPr>
          <a:xfrm>
            <a:off x="2663602" y="5224020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RP0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橢圓 53">
            <a:extLst>
              <a:ext uri="{FF2B5EF4-FFF2-40B4-BE49-F238E27FC236}">
                <a16:creationId xmlns:a16="http://schemas.microsoft.com/office/drawing/2014/main" id="{0B1BCB32-6BDD-7340-D9F7-5B1D9C6CC334}"/>
              </a:ext>
            </a:extLst>
          </p:cNvPr>
          <p:cNvSpPr/>
          <p:nvPr/>
        </p:nvSpPr>
        <p:spPr>
          <a:xfrm>
            <a:off x="2871172" y="4957338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55" name="直線單箭頭接點 54">
            <a:extLst>
              <a:ext uri="{FF2B5EF4-FFF2-40B4-BE49-F238E27FC236}">
                <a16:creationId xmlns:a16="http://schemas.microsoft.com/office/drawing/2014/main" id="{CE5D469F-436F-1ABA-3B46-3D7B29B203B2}"/>
              </a:ext>
            </a:extLst>
          </p:cNvPr>
          <p:cNvCxnSpPr>
            <a:cxnSpLocks/>
            <a:stCxn id="54" idx="4"/>
          </p:cNvCxnSpPr>
          <p:nvPr/>
        </p:nvCxnSpPr>
        <p:spPr>
          <a:xfrm>
            <a:off x="2912940" y="5042173"/>
            <a:ext cx="2328" cy="2304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3307FB8D-03C7-77F7-5DEF-80D2309F6415}"/>
              </a:ext>
            </a:extLst>
          </p:cNvPr>
          <p:cNvSpPr txBox="1"/>
          <p:nvPr/>
        </p:nvSpPr>
        <p:spPr>
          <a:xfrm>
            <a:off x="1534794" y="5224020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AIN2/RP1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橢圓 56">
            <a:extLst>
              <a:ext uri="{FF2B5EF4-FFF2-40B4-BE49-F238E27FC236}">
                <a16:creationId xmlns:a16="http://schemas.microsoft.com/office/drawing/2014/main" id="{960F117A-4EF3-72A8-BBA1-4A3228A8ABFC}"/>
              </a:ext>
            </a:extLst>
          </p:cNvPr>
          <p:cNvSpPr/>
          <p:nvPr/>
        </p:nvSpPr>
        <p:spPr>
          <a:xfrm>
            <a:off x="2146916" y="4948851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AD3453AB-2BF9-01A5-7149-EB47308C5976}"/>
              </a:ext>
            </a:extLst>
          </p:cNvPr>
          <p:cNvCxnSpPr>
            <a:cxnSpLocks/>
            <a:stCxn id="57" idx="4"/>
          </p:cNvCxnSpPr>
          <p:nvPr/>
        </p:nvCxnSpPr>
        <p:spPr>
          <a:xfrm>
            <a:off x="2188684" y="5033686"/>
            <a:ext cx="0" cy="2219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單箭頭接點 59">
            <a:extLst>
              <a:ext uri="{FF2B5EF4-FFF2-40B4-BE49-F238E27FC236}">
                <a16:creationId xmlns:a16="http://schemas.microsoft.com/office/drawing/2014/main" id="{C6248407-DD2F-8A9F-87B2-929EF88F1796}"/>
              </a:ext>
            </a:extLst>
          </p:cNvPr>
          <p:cNvCxnSpPr>
            <a:cxnSpLocks/>
          </p:cNvCxnSpPr>
          <p:nvPr/>
        </p:nvCxnSpPr>
        <p:spPr>
          <a:xfrm>
            <a:off x="5122374" y="3938275"/>
            <a:ext cx="189489" cy="1206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A8D2D577-FAC2-7BE7-F41E-DF8A2AF9C09A}"/>
              </a:ext>
            </a:extLst>
          </p:cNvPr>
          <p:cNvSpPr txBox="1"/>
          <p:nvPr/>
        </p:nvSpPr>
        <p:spPr>
          <a:xfrm>
            <a:off x="4751932" y="5162464"/>
            <a:ext cx="1143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LDO</a:t>
            </a:r>
          </a:p>
          <a:p>
            <a:pPr algn="ctr"/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5V to 3.3V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橢圓 70">
            <a:extLst>
              <a:ext uri="{FF2B5EF4-FFF2-40B4-BE49-F238E27FC236}">
                <a16:creationId xmlns:a16="http://schemas.microsoft.com/office/drawing/2014/main" id="{B1127954-063D-9351-2BB2-1C600EFF38C4}"/>
              </a:ext>
            </a:extLst>
          </p:cNvPr>
          <p:cNvSpPr/>
          <p:nvPr/>
        </p:nvSpPr>
        <p:spPr>
          <a:xfrm>
            <a:off x="5038838" y="3810307"/>
            <a:ext cx="83536" cy="8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4637940-E63A-092D-8A8C-62A2C2D891E5}"/>
              </a:ext>
            </a:extLst>
          </p:cNvPr>
          <p:cNvSpPr txBox="1"/>
          <p:nvPr/>
        </p:nvSpPr>
        <p:spPr>
          <a:xfrm>
            <a:off x="6357447" y="1627059"/>
            <a:ext cx="4633000" cy="12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如需</a:t>
            </a:r>
            <a:r>
              <a:rPr lang="en-US" altLang="zh-TW" dirty="0"/>
              <a:t>USB</a:t>
            </a:r>
            <a:r>
              <a:rPr lang="zh-TW" altLang="en-US" dirty="0"/>
              <a:t>供電，</a:t>
            </a:r>
            <a:r>
              <a:rPr lang="en-US" altLang="zh-TW" dirty="0"/>
              <a:t>J1</a:t>
            </a:r>
            <a:r>
              <a:rPr lang="zh-TW" altLang="en-US" dirty="0"/>
              <a:t>需短路。</a:t>
            </a:r>
            <a:endParaRPr lang="en-US" altLang="zh-TW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SWD</a:t>
            </a:r>
            <a:r>
              <a:rPr lang="zh-TW" altLang="en-US" dirty="0"/>
              <a:t>為燒錄介面，可用</a:t>
            </a:r>
            <a:r>
              <a:rPr lang="en-US" altLang="zh-TW" dirty="0"/>
              <a:t>ST-Link</a:t>
            </a:r>
            <a:r>
              <a:rPr lang="zh-TW" altLang="en-US" dirty="0"/>
              <a:t>、</a:t>
            </a:r>
            <a:r>
              <a:rPr lang="en-US" altLang="zh-TW" dirty="0"/>
              <a:t>J-Link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AIN0</a:t>
            </a:r>
            <a:r>
              <a:rPr lang="zh-TW" altLang="en-US" dirty="0"/>
              <a:t>、</a:t>
            </a:r>
            <a:r>
              <a:rPr lang="en-US" altLang="zh-TW" dirty="0"/>
              <a:t>AIN1</a:t>
            </a:r>
            <a:r>
              <a:rPr lang="zh-TW" altLang="en-US" dirty="0"/>
              <a:t>、</a:t>
            </a:r>
            <a:r>
              <a:rPr lang="en-US" altLang="zh-TW" dirty="0"/>
              <a:t>AIN2</a:t>
            </a:r>
            <a:r>
              <a:rPr lang="zh-TW" altLang="en-US" dirty="0"/>
              <a:t>、</a:t>
            </a:r>
            <a:r>
              <a:rPr lang="en-US" altLang="zh-TW" dirty="0"/>
              <a:t>PR0</a:t>
            </a:r>
            <a:r>
              <a:rPr lang="zh-TW" altLang="en-US" dirty="0"/>
              <a:t>為</a:t>
            </a:r>
            <a:r>
              <a:rPr lang="en-US" altLang="zh-TW" dirty="0"/>
              <a:t>AFE</a:t>
            </a:r>
            <a:r>
              <a:rPr lang="zh-TW" altLang="en-US" dirty="0"/>
              <a:t> </a:t>
            </a:r>
            <a:r>
              <a:rPr lang="en-US" altLang="zh-TW" dirty="0"/>
              <a:t>Function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58234382"/>
      </p:ext>
    </p:extLst>
  </p:cSld>
  <p:clrMapOvr>
    <a:masterClrMapping/>
  </p:clrMapOvr>
</p:sld>
</file>

<file path=ppt/theme/theme1.xml><?xml version="1.0" encoding="utf-8"?>
<a:theme xmlns:a="http://schemas.openxmlformats.org/drawingml/2006/main" name="回顧">
  <a:themeElements>
    <a:clrScheme name="回顧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顧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簡報template</Template>
  <TotalTime>232</TotalTime>
  <Words>60</Words>
  <Application>Microsoft Office PowerPoint</Application>
  <PresentationFormat>寬螢幕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9" baseType="lpstr">
      <vt:lpstr>微軟正黑體</vt:lpstr>
      <vt:lpstr>Arial</vt:lpstr>
      <vt:lpstr>Calibri</vt:lpstr>
      <vt:lpstr>Calibri Light</vt:lpstr>
      <vt:lpstr>Tahoma</vt:lpstr>
      <vt:lpstr>Wingdings</vt:lpstr>
      <vt:lpstr>回顧</vt:lpstr>
      <vt:lpstr>FE82160_EVB介紹</vt:lpstr>
      <vt:lpstr>EVB介紹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FE82160_燒錄使用說明</dc:title>
  <dc:creator>user</dc:creator>
  <cp:lastModifiedBy>user</cp:lastModifiedBy>
  <cp:revision>11</cp:revision>
  <dcterms:created xsi:type="dcterms:W3CDTF">2023-12-11T03:16:16Z</dcterms:created>
  <dcterms:modified xsi:type="dcterms:W3CDTF">2023-12-11T07:13:04Z</dcterms:modified>
</cp:coreProperties>
</file>