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48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3849975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216" y="6459785"/>
            <a:ext cx="1312025" cy="365125"/>
          </a:xfrm>
        </p:spPr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圖片 9">
            <a:extLst>
              <a:ext uri="{FF2B5EF4-FFF2-40B4-BE49-F238E27FC236}">
                <a16:creationId xmlns:a16="http://schemas.microsoft.com/office/drawing/2014/main" id="{FCF40CBF-6825-4186-BD34-D7DB74D607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8967" y="6409609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579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02833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DBDDCE56-EED7-4288-87C8-DFDA8A542C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8951" y="6391293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384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10149"/>
          </a:xfrm>
        </p:spPr>
        <p:txBody>
          <a:bodyPr>
            <a:normAutofit/>
          </a:bodyPr>
          <a:lstStyle>
            <a:lvl1pPr marL="0">
              <a:defRPr sz="3600"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97280" y="1484783"/>
            <a:ext cx="10058400" cy="4536503"/>
          </a:xfrm>
        </p:spPr>
        <p:txBody>
          <a:bodyPr/>
          <a:lstStyle>
            <a:lvl1pPr>
              <a:lnSpc>
                <a:spcPct val="150000"/>
              </a:lnSpc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lnSpc>
                <a:spcPct val="150000"/>
              </a:lnSpc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lnSpc>
                <a:spcPct val="150000"/>
              </a:lnSpc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lnSpc>
                <a:spcPct val="150000"/>
              </a:lnSpc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lnSpc>
                <a:spcPct val="150000"/>
              </a:lnSpc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138007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68208" y="6459785"/>
            <a:ext cx="1312025" cy="365125"/>
          </a:xfrm>
        </p:spPr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B4831F42-06DC-4B12-9B7C-E2C5E1A61F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8967" y="6418677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711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17320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4800" b="1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3705959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6200" y="6459785"/>
            <a:ext cx="1312025" cy="365125"/>
          </a:xfrm>
        </p:spPr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圖片 9">
            <a:extLst>
              <a:ext uri="{FF2B5EF4-FFF2-40B4-BE49-F238E27FC236}">
                <a16:creationId xmlns:a16="http://schemas.microsoft.com/office/drawing/2014/main" id="{424AC88C-B7A9-4B65-8FFD-1E2457E28A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6562" y="6400182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340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9363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583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138007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12224" y="6459785"/>
            <a:ext cx="1312025" cy="365125"/>
          </a:xfrm>
        </p:spPr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F4B554FB-3827-4D8C-B072-DDD221223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04793" y="6409609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026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23E244F6-226F-4E24-8F74-441288A238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04793" y="6409609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675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3223315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12224" y="6459785"/>
            <a:ext cx="1312025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6998DEBC-6D95-47D7-BA50-8026445072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8951" y="6391293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85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F300243F-64E9-475E-83FD-3914C5B9F3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8951" y="6391293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789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821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484785"/>
            <a:ext cx="10058400" cy="453650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37059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chemeClr val="tx1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0216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268760"/>
            <a:ext cx="996696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圖片 10">
            <a:extLst>
              <a:ext uri="{FF2B5EF4-FFF2-40B4-BE49-F238E27FC236}">
                <a16:creationId xmlns:a16="http://schemas.microsoft.com/office/drawing/2014/main" id="{AAF694B8-187F-4F94-9D5A-09B06781B50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8967" y="6418677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579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kern="1200" spc="-50" baseline="0">
          <a:solidFill>
            <a:schemeClr val="tx1">
              <a:lumMod val="75000"/>
              <a:lumOff val="25000"/>
            </a:schemeClr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n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55C25E9-AF2C-4310-AA60-5E9CC2A2E2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FE82160_</a:t>
            </a:r>
            <a:r>
              <a:rPr lang="zh-TW" altLang="en-US" dirty="0"/>
              <a:t>燒錄使用說明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9B3ADB4C-672F-B1BE-5024-250ED5B1EF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ESMT –BD3</a:t>
            </a:r>
          </a:p>
          <a:p>
            <a:r>
              <a:rPr lang="zh-TW" altLang="en-US" dirty="0"/>
              <a:t>許晉維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29638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08757C0-476E-A16D-6516-D4A589435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燒錄介面</a:t>
            </a:r>
          </a:p>
        </p:txBody>
      </p:sp>
      <p:pic>
        <p:nvPicPr>
          <p:cNvPr id="1026" name="Picture 2" descr="ST-LINK V2 STLINK Debugging Emulator Download Programming Unit STM8 STM32 - Picture 1 of 3">
            <a:extLst>
              <a:ext uri="{FF2B5EF4-FFF2-40B4-BE49-F238E27FC236}">
                <a16:creationId xmlns:a16="http://schemas.microsoft.com/office/drawing/2014/main" id="{4C294196-8DD0-9C96-641D-173B2102654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41" y="3831812"/>
            <a:ext cx="2239969" cy="2239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25B608AD-3A6B-DDAD-8EDA-291A47D11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3897" y="3865918"/>
            <a:ext cx="2518897" cy="2171755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3BDDAD78-65FE-647F-4BAF-1824C69F301B}"/>
              </a:ext>
            </a:extLst>
          </p:cNvPr>
          <p:cNvSpPr txBox="1"/>
          <p:nvPr/>
        </p:nvSpPr>
        <p:spPr>
          <a:xfrm>
            <a:off x="1291473" y="1631591"/>
            <a:ext cx="2879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dirty="0"/>
              <a:t>可使用 </a:t>
            </a:r>
            <a:r>
              <a:rPr lang="en-US" altLang="zh-TW" dirty="0"/>
              <a:t>STLink </a:t>
            </a:r>
            <a:r>
              <a:rPr lang="zh-TW" altLang="en-US" dirty="0"/>
              <a:t>或 </a:t>
            </a:r>
            <a:r>
              <a:rPr lang="en-US" altLang="zh-TW" dirty="0"/>
              <a:t>J-Link</a:t>
            </a:r>
            <a:endParaRPr lang="zh-TW" altLang="en-US" dirty="0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55C6FC8E-E365-533C-F737-C73D3B90CE73}"/>
              </a:ext>
            </a:extLst>
          </p:cNvPr>
          <p:cNvSpPr txBox="1"/>
          <p:nvPr/>
        </p:nvSpPr>
        <p:spPr>
          <a:xfrm>
            <a:off x="1320192" y="3226040"/>
            <a:ext cx="1013660" cy="369332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dirty="0"/>
              <a:t>ST-LINK</a:t>
            </a:r>
            <a:endParaRPr lang="zh-TW" altLang="en-US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53774A66-B467-E1E4-54A5-0D3405D50BCD}"/>
              </a:ext>
            </a:extLst>
          </p:cNvPr>
          <p:cNvSpPr txBox="1"/>
          <p:nvPr/>
        </p:nvSpPr>
        <p:spPr>
          <a:xfrm>
            <a:off x="4119613" y="3226040"/>
            <a:ext cx="753732" cy="369332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dirty="0"/>
              <a:t>J-LINK</a:t>
            </a:r>
            <a:endParaRPr lang="zh-TW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75335BBC-4546-B363-C020-50CD4EB3932B}"/>
              </a:ext>
            </a:extLst>
          </p:cNvPr>
          <p:cNvSpPr/>
          <p:nvPr/>
        </p:nvSpPr>
        <p:spPr>
          <a:xfrm>
            <a:off x="6824215" y="4153662"/>
            <a:ext cx="1189169" cy="19702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DEA99538-CCA1-A7FD-F14A-06CA888C7FFE}"/>
              </a:ext>
            </a:extLst>
          </p:cNvPr>
          <p:cNvSpPr txBox="1"/>
          <p:nvPr/>
        </p:nvSpPr>
        <p:spPr>
          <a:xfrm>
            <a:off x="7013078" y="3760386"/>
            <a:ext cx="811441" cy="30777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sz="1400" dirty="0"/>
              <a:t>FE82160</a:t>
            </a:r>
            <a:endParaRPr lang="zh-TW" altLang="en-US" sz="1400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EC75EF3-B04F-0DCE-BAF8-DD5C0BC37259}"/>
              </a:ext>
            </a:extLst>
          </p:cNvPr>
          <p:cNvSpPr/>
          <p:nvPr/>
        </p:nvSpPr>
        <p:spPr>
          <a:xfrm>
            <a:off x="9671110" y="4153662"/>
            <a:ext cx="1189169" cy="19702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D388F906-39AB-EEC4-C28B-03C98B6FB1D1}"/>
              </a:ext>
            </a:extLst>
          </p:cNvPr>
          <p:cNvSpPr txBox="1"/>
          <p:nvPr/>
        </p:nvSpPr>
        <p:spPr>
          <a:xfrm>
            <a:off x="9601283" y="3760385"/>
            <a:ext cx="1356846" cy="30777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sz="1400" dirty="0"/>
              <a:t>ST-LINK</a:t>
            </a:r>
            <a:r>
              <a:rPr lang="zh-TW" altLang="en-US" sz="1400" dirty="0"/>
              <a:t>、</a:t>
            </a:r>
            <a:r>
              <a:rPr lang="en-US" altLang="zh-TW" sz="1400" dirty="0"/>
              <a:t>J-LINK</a:t>
            </a:r>
            <a:endParaRPr lang="zh-TW" altLang="en-US" sz="1400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AE3D465D-3DCC-AB93-DF14-9D962DD800E0}"/>
              </a:ext>
            </a:extLst>
          </p:cNvPr>
          <p:cNvSpPr txBox="1"/>
          <p:nvPr/>
        </p:nvSpPr>
        <p:spPr>
          <a:xfrm>
            <a:off x="7024010" y="4418815"/>
            <a:ext cx="989374" cy="127124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TW" sz="1050" dirty="0"/>
              <a:t>VDD</a:t>
            </a:r>
          </a:p>
          <a:p>
            <a:pPr algn="r">
              <a:lnSpc>
                <a:spcPct val="150000"/>
              </a:lnSpc>
            </a:pPr>
            <a:r>
              <a:rPr lang="en-US" altLang="zh-TW" sz="1050" dirty="0">
                <a:solidFill>
                  <a:srgbClr val="0070C0"/>
                </a:solidFill>
              </a:rPr>
              <a:t>(PC7)</a:t>
            </a:r>
            <a:r>
              <a:rPr lang="zh-TW" altLang="en-US" sz="1050" dirty="0"/>
              <a:t> </a:t>
            </a:r>
            <a:r>
              <a:rPr lang="en-US" altLang="zh-TW" sz="1050" dirty="0"/>
              <a:t>SWDIO</a:t>
            </a:r>
          </a:p>
          <a:p>
            <a:pPr algn="r">
              <a:lnSpc>
                <a:spcPct val="150000"/>
              </a:lnSpc>
            </a:pPr>
            <a:r>
              <a:rPr lang="en-US" altLang="zh-TW" sz="1050" dirty="0">
                <a:solidFill>
                  <a:srgbClr val="0070C0"/>
                </a:solidFill>
              </a:rPr>
              <a:t>(PD1)</a:t>
            </a:r>
            <a:r>
              <a:rPr lang="zh-TW" altLang="en-US" sz="1050" dirty="0"/>
              <a:t> </a:t>
            </a:r>
            <a:r>
              <a:rPr lang="en-US" altLang="zh-TW" sz="1050" dirty="0"/>
              <a:t>SWCLK</a:t>
            </a:r>
          </a:p>
          <a:p>
            <a:pPr algn="r">
              <a:lnSpc>
                <a:spcPct val="150000"/>
              </a:lnSpc>
            </a:pPr>
            <a:r>
              <a:rPr lang="en-US" altLang="zh-TW" sz="1050" dirty="0"/>
              <a:t>GND</a:t>
            </a:r>
          </a:p>
          <a:p>
            <a:pPr algn="r">
              <a:lnSpc>
                <a:spcPct val="150000"/>
              </a:lnSpc>
            </a:pPr>
            <a:r>
              <a:rPr lang="en-US" altLang="zh-TW" sz="1050" dirty="0"/>
              <a:t>RST</a:t>
            </a: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36FB894-4755-47FB-22B7-A1930E796C43}"/>
              </a:ext>
            </a:extLst>
          </p:cNvPr>
          <p:cNvSpPr txBox="1"/>
          <p:nvPr/>
        </p:nvSpPr>
        <p:spPr>
          <a:xfrm>
            <a:off x="9682032" y="4418815"/>
            <a:ext cx="617477" cy="127124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1050" dirty="0"/>
              <a:t>VDD</a:t>
            </a:r>
          </a:p>
          <a:p>
            <a:pPr>
              <a:lnSpc>
                <a:spcPct val="150000"/>
              </a:lnSpc>
            </a:pPr>
            <a:r>
              <a:rPr lang="en-US" altLang="zh-TW" sz="1050" dirty="0"/>
              <a:t>SWDIO</a:t>
            </a:r>
          </a:p>
          <a:p>
            <a:pPr>
              <a:lnSpc>
                <a:spcPct val="150000"/>
              </a:lnSpc>
            </a:pPr>
            <a:r>
              <a:rPr lang="en-US" altLang="zh-TW" sz="1050" dirty="0"/>
              <a:t>SWCLK</a:t>
            </a:r>
          </a:p>
          <a:p>
            <a:pPr>
              <a:lnSpc>
                <a:spcPct val="150000"/>
              </a:lnSpc>
            </a:pPr>
            <a:r>
              <a:rPr lang="en-US" altLang="zh-TW" sz="1050" dirty="0"/>
              <a:t>GND</a:t>
            </a:r>
          </a:p>
          <a:p>
            <a:pPr>
              <a:lnSpc>
                <a:spcPct val="150000"/>
              </a:lnSpc>
            </a:pPr>
            <a:r>
              <a:rPr lang="en-US" altLang="zh-TW" sz="1050" dirty="0"/>
              <a:t>RST</a:t>
            </a:r>
          </a:p>
        </p:txBody>
      </p:sp>
      <p:sp>
        <p:nvSpPr>
          <p:cNvPr id="15" name="箭號: 左-右雙向 14">
            <a:extLst>
              <a:ext uri="{FF2B5EF4-FFF2-40B4-BE49-F238E27FC236}">
                <a16:creationId xmlns:a16="http://schemas.microsoft.com/office/drawing/2014/main" id="{8A78123E-F045-DFB3-C267-583F1FC61A9C}"/>
              </a:ext>
            </a:extLst>
          </p:cNvPr>
          <p:cNvSpPr/>
          <p:nvPr/>
        </p:nvSpPr>
        <p:spPr>
          <a:xfrm>
            <a:off x="8142031" y="4876015"/>
            <a:ext cx="1424940" cy="388620"/>
          </a:xfrm>
          <a:prstGeom prst="left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19405D18-0EC6-EA40-81CD-76CA06B066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6940464" y="1461905"/>
            <a:ext cx="3828074" cy="2153817"/>
          </a:xfrm>
          <a:prstGeom prst="rect">
            <a:avLst/>
          </a:prstGeom>
        </p:spPr>
      </p:pic>
      <p:sp>
        <p:nvSpPr>
          <p:cNvPr id="16" name="文字方塊 15">
            <a:extLst>
              <a:ext uri="{FF2B5EF4-FFF2-40B4-BE49-F238E27FC236}">
                <a16:creationId xmlns:a16="http://schemas.microsoft.com/office/drawing/2014/main" id="{EEB392AF-9E12-65C2-6063-E09268ED152D}"/>
              </a:ext>
            </a:extLst>
          </p:cNvPr>
          <p:cNvSpPr txBox="1"/>
          <p:nvPr/>
        </p:nvSpPr>
        <p:spPr>
          <a:xfrm>
            <a:off x="9217546" y="1413632"/>
            <a:ext cx="1013660" cy="369332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dirty="0"/>
              <a:t>ST-LINK</a:t>
            </a:r>
            <a:endParaRPr lang="zh-TW" altLang="en-US" dirty="0"/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5857B34A-EC37-01E4-476F-2BE841686077}"/>
              </a:ext>
            </a:extLst>
          </p:cNvPr>
          <p:cNvSpPr txBox="1"/>
          <p:nvPr/>
        </p:nvSpPr>
        <p:spPr>
          <a:xfrm>
            <a:off x="8928334" y="2760907"/>
            <a:ext cx="1460004" cy="369332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dirty="0"/>
              <a:t>FE82160-EVB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53537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C11636-D7BB-022B-7467-B5DC0C48E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燒入步驟</a:t>
            </a:r>
            <a:r>
              <a:rPr lang="en-US" altLang="zh-TW" dirty="0"/>
              <a:t>(1/2)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4462E1C-2D5F-CDB2-A60E-A5E1B35BC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484783"/>
            <a:ext cx="10058400" cy="1087211"/>
          </a:xfrm>
        </p:spPr>
        <p:txBody>
          <a:bodyPr/>
          <a:lstStyle/>
          <a:p>
            <a:r>
              <a:rPr lang="zh-TW" altLang="en-US" sz="1600" dirty="0"/>
              <a:t>將資料夾中文件</a:t>
            </a:r>
            <a:r>
              <a:rPr lang="en-US" altLang="zh-TW" sz="1600" dirty="0"/>
              <a:t>“FE82160_64.FLM”</a:t>
            </a:r>
            <a:r>
              <a:rPr lang="zh-TW" altLang="en-US" sz="1600" dirty="0"/>
              <a:t>複製到路徑</a:t>
            </a:r>
            <a:r>
              <a:rPr lang="en-US" altLang="zh-TW" sz="1600" dirty="0"/>
              <a:t>:C:\Keil_v5\ARM\Flash</a:t>
            </a:r>
          </a:p>
          <a:p>
            <a:r>
              <a:rPr lang="zh-TW" altLang="en-US" sz="1600" dirty="0"/>
              <a:t>打開任意</a:t>
            </a:r>
            <a:r>
              <a:rPr lang="en-US" altLang="zh-TW" sz="1600" dirty="0"/>
              <a:t>Project</a:t>
            </a:r>
          </a:p>
          <a:p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7E05811-A9CB-B1A7-FA47-BD4BB086D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2972738"/>
            <a:ext cx="3929816" cy="2400479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53CD4A6C-795A-11DF-F3A2-BFAAED1F40BF}"/>
              </a:ext>
            </a:extLst>
          </p:cNvPr>
          <p:cNvSpPr txBox="1"/>
          <p:nvPr/>
        </p:nvSpPr>
        <p:spPr>
          <a:xfrm>
            <a:off x="1036320" y="2571994"/>
            <a:ext cx="12733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>
                <a:solidFill>
                  <a:srgbClr val="0000FF"/>
                </a:solidFill>
              </a:rPr>
              <a:t>1.</a:t>
            </a:r>
            <a:r>
              <a:rPr lang="zh-TW" altLang="en-US" sz="1400" dirty="0">
                <a:solidFill>
                  <a:srgbClr val="0000FF"/>
                </a:solidFill>
              </a:rPr>
              <a:t>選擇</a:t>
            </a:r>
            <a:r>
              <a:rPr lang="en-US" altLang="zh-TW" sz="1400" dirty="0">
                <a:solidFill>
                  <a:srgbClr val="0000FF"/>
                </a:solidFill>
              </a:rPr>
              <a:t>ST-Link</a:t>
            </a:r>
            <a:endParaRPr lang="zh-TW" altLang="en-US" sz="1400" dirty="0">
              <a:solidFill>
                <a:srgbClr val="0000FF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6F6635B8-3E93-B853-0C4F-03CC5EC51F6A}"/>
              </a:ext>
            </a:extLst>
          </p:cNvPr>
          <p:cNvSpPr/>
          <p:nvPr/>
        </p:nvSpPr>
        <p:spPr>
          <a:xfrm>
            <a:off x="2992120" y="3330409"/>
            <a:ext cx="1457960" cy="1971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2775E1B5-1450-D674-6AE5-3BC124CCB5EB}"/>
              </a:ext>
            </a:extLst>
          </p:cNvPr>
          <p:cNvSpPr txBox="1"/>
          <p:nvPr/>
        </p:nvSpPr>
        <p:spPr>
          <a:xfrm>
            <a:off x="5547360" y="2028388"/>
            <a:ext cx="6388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>
                <a:solidFill>
                  <a:srgbClr val="0000FF"/>
                </a:solidFill>
              </a:rPr>
              <a:t>2.</a:t>
            </a:r>
            <a:r>
              <a:rPr lang="zh-TW" altLang="en-US" sz="1400" dirty="0">
                <a:solidFill>
                  <a:srgbClr val="0000FF"/>
                </a:solidFill>
              </a:rPr>
              <a:t>進入</a:t>
            </a:r>
            <a:r>
              <a:rPr lang="en-US" altLang="zh-TW" sz="1400" dirty="0">
                <a:solidFill>
                  <a:srgbClr val="0000FF"/>
                </a:solidFill>
              </a:rPr>
              <a:t>Drive Setup , Add Flash Programming Algorithm</a:t>
            </a:r>
            <a:r>
              <a:rPr lang="zh-TW" altLang="en-US" sz="1400" dirty="0">
                <a:solidFill>
                  <a:srgbClr val="0000FF"/>
                </a:solidFill>
              </a:rPr>
              <a:t>，選擇</a:t>
            </a:r>
            <a:r>
              <a:rPr lang="en-US" altLang="zh-TW" sz="1400" dirty="0">
                <a:solidFill>
                  <a:srgbClr val="0000FF"/>
                </a:solidFill>
              </a:rPr>
              <a:t>WB32L003</a:t>
            </a:r>
            <a:r>
              <a:rPr lang="zh-TW" altLang="en-US" sz="1400" dirty="0">
                <a:solidFill>
                  <a:srgbClr val="0000FF"/>
                </a:solidFill>
              </a:rPr>
              <a:t> </a:t>
            </a:r>
            <a:r>
              <a:rPr lang="en-US" altLang="zh-TW" sz="1400" dirty="0">
                <a:solidFill>
                  <a:srgbClr val="0000FF"/>
                </a:solidFill>
              </a:rPr>
              <a:t>64KB </a:t>
            </a:r>
            <a:endParaRPr lang="zh-TW" altLang="en-US" sz="1400" dirty="0">
              <a:solidFill>
                <a:srgbClr val="0000FF"/>
              </a:solidFill>
            </a:endParaRPr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24962F92-0706-6530-A376-441F47F352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223" y="2336165"/>
            <a:ext cx="5222657" cy="3827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8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C585A88-9713-95AA-83E1-0AD9C7B06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燒入步驟</a:t>
            </a:r>
            <a:r>
              <a:rPr lang="en-US" altLang="zh-TW" dirty="0"/>
              <a:t>(2/2)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B03E1C4-6128-19D1-6483-94C959E551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1966272"/>
            <a:ext cx="4399142" cy="3331528"/>
          </a:xfr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38BA9C97-4D97-D78B-9BCC-6C178821BA93}"/>
              </a:ext>
            </a:extLst>
          </p:cNvPr>
          <p:cNvSpPr txBox="1"/>
          <p:nvPr/>
        </p:nvSpPr>
        <p:spPr>
          <a:xfrm>
            <a:off x="1295400" y="1560200"/>
            <a:ext cx="2470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>
                <a:solidFill>
                  <a:srgbClr val="0000FF"/>
                </a:solidFill>
              </a:rPr>
              <a:t>3.</a:t>
            </a:r>
            <a:r>
              <a:rPr lang="zh-TW" altLang="en-US" sz="1400" dirty="0">
                <a:solidFill>
                  <a:srgbClr val="0000FF"/>
                </a:solidFill>
              </a:rPr>
              <a:t>設定</a:t>
            </a:r>
            <a:r>
              <a:rPr lang="en-US" altLang="zh-TW" sz="1400" dirty="0">
                <a:solidFill>
                  <a:srgbClr val="0000FF"/>
                </a:solidFill>
              </a:rPr>
              <a:t>Reset : SYSRESETREQ</a:t>
            </a:r>
            <a:endParaRPr lang="zh-TW" altLang="en-US" sz="1400" dirty="0">
              <a:solidFill>
                <a:srgbClr val="0000FF"/>
              </a:solidFill>
            </a:endParaRPr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AD3D5C9C-4720-2245-6927-E19E5E2DEA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473" y="1967407"/>
            <a:ext cx="4807344" cy="3530597"/>
          </a:xfrm>
          <a:prstGeom prst="rect">
            <a:avLst/>
          </a:prstGeom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8A68662D-D5C9-D9BC-F2B9-1A15EED4DF9C}"/>
              </a:ext>
            </a:extLst>
          </p:cNvPr>
          <p:cNvSpPr txBox="1"/>
          <p:nvPr/>
        </p:nvSpPr>
        <p:spPr>
          <a:xfrm>
            <a:off x="6029473" y="1558300"/>
            <a:ext cx="12329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>
                <a:solidFill>
                  <a:srgbClr val="0000FF"/>
                </a:solidFill>
              </a:rPr>
              <a:t>4.</a:t>
            </a:r>
            <a:r>
              <a:rPr lang="zh-TW" altLang="en-US" sz="1400" dirty="0">
                <a:solidFill>
                  <a:srgbClr val="0000FF"/>
                </a:solidFill>
              </a:rPr>
              <a:t>按下燒錄鍵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823707AF-5FCD-144A-F8D9-B1119702C72E}"/>
              </a:ext>
            </a:extLst>
          </p:cNvPr>
          <p:cNvSpPr/>
          <p:nvPr/>
        </p:nvSpPr>
        <p:spPr>
          <a:xfrm>
            <a:off x="6802120" y="2377440"/>
            <a:ext cx="238760" cy="203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F16C9631-6828-7FB3-CB7B-6349C22C51D6}"/>
              </a:ext>
            </a:extLst>
          </p:cNvPr>
          <p:cNvSpPr/>
          <p:nvPr/>
        </p:nvSpPr>
        <p:spPr>
          <a:xfrm>
            <a:off x="2411262" y="4368067"/>
            <a:ext cx="1180350" cy="4490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5840345"/>
      </p:ext>
    </p:extLst>
  </p:cSld>
  <p:clrMapOvr>
    <a:masterClrMapping/>
  </p:clrMapOvr>
</p:sld>
</file>

<file path=ppt/theme/theme1.xml><?xml version="1.0" encoding="utf-8"?>
<a:theme xmlns:a="http://schemas.openxmlformats.org/drawingml/2006/main" name="回顧">
  <a:themeElements>
    <a:clrScheme name="回顧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顧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顧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簡報template</Template>
  <TotalTime>183</TotalTime>
  <Words>111</Words>
  <Application>Microsoft Office PowerPoint</Application>
  <PresentationFormat>寬螢幕</PresentationFormat>
  <Paragraphs>29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11" baseType="lpstr">
      <vt:lpstr>微軟正黑體</vt:lpstr>
      <vt:lpstr>Arial</vt:lpstr>
      <vt:lpstr>Calibri</vt:lpstr>
      <vt:lpstr>Calibri Light</vt:lpstr>
      <vt:lpstr>Tahoma</vt:lpstr>
      <vt:lpstr>Wingdings</vt:lpstr>
      <vt:lpstr>回顧</vt:lpstr>
      <vt:lpstr>FE82160_燒錄使用說明</vt:lpstr>
      <vt:lpstr>燒錄介面</vt:lpstr>
      <vt:lpstr>燒入步驟(1/2)</vt:lpstr>
      <vt:lpstr>燒入步驟(2/2)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FE82160_燒錄使用說明</dc:title>
  <dc:creator>user</dc:creator>
  <cp:lastModifiedBy>user</cp:lastModifiedBy>
  <cp:revision>10</cp:revision>
  <dcterms:created xsi:type="dcterms:W3CDTF">2023-12-11T03:16:16Z</dcterms:created>
  <dcterms:modified xsi:type="dcterms:W3CDTF">2023-12-11T09:44:01Z</dcterms:modified>
</cp:coreProperties>
</file>